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8B30F2C-2802-1347-887C-05383B68B247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 snapToObjects="1">
      <p:cViewPr varScale="1">
        <p:scale>
          <a:sx n="86" d="100"/>
          <a:sy n="86" d="100"/>
        </p:scale>
        <p:origin x="1176" y="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20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F49D8E3-01F1-4FCC-981A-671C80581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AFB12C-ED6C-412A-ADD6-90A3BCA429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EAA8C-B94F-4B96-8F05-D55A90C88E08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7054A1-905B-48D0-8DDC-E66BC8541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136622-AD10-420B-93A1-549C55D35F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64DF8-5A01-4F9F-88A3-4D472AB23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8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FAC8B-24A0-4242-8A36-EE7A0C866589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71384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221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456221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B965-3B34-6F49-88B9-038288C1B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8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3112" cy="22939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8B965-3B34-6F49-88B9-038288C1BE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2" indent="0" algn="ctr">
              <a:buNone/>
              <a:defRPr sz="2000"/>
            </a:lvl2pPr>
            <a:lvl3pPr marL="914323" indent="0" algn="ctr">
              <a:buNone/>
              <a:defRPr sz="1800"/>
            </a:lvl3pPr>
            <a:lvl4pPr marL="1371486" indent="0" algn="ctr">
              <a:buNone/>
              <a:defRPr sz="1600"/>
            </a:lvl4pPr>
            <a:lvl5pPr marL="1828647" indent="0" algn="ctr">
              <a:buNone/>
              <a:defRPr sz="1600"/>
            </a:lvl5pPr>
            <a:lvl6pPr marL="2285808" indent="0" algn="ctr">
              <a:buNone/>
              <a:defRPr sz="1600"/>
            </a:lvl6pPr>
            <a:lvl7pPr marL="2742970" indent="0" algn="ctr">
              <a:buNone/>
              <a:defRPr sz="1600"/>
            </a:lvl7pPr>
            <a:lvl8pPr marL="3200132" indent="0" algn="ctr">
              <a:buNone/>
              <a:defRPr sz="1600"/>
            </a:lvl8pPr>
            <a:lvl9pPr marL="3657294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7"/>
            <a:ext cx="8543925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3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08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6" indent="0">
              <a:buNone/>
              <a:defRPr sz="2000"/>
            </a:lvl4pPr>
            <a:lvl5pPr marL="1828647" indent="0">
              <a:buNone/>
              <a:defRPr sz="2000"/>
            </a:lvl5pPr>
            <a:lvl6pPr marL="2285808" indent="0">
              <a:buNone/>
              <a:defRPr sz="2000"/>
            </a:lvl6pPr>
            <a:lvl7pPr marL="2742970" indent="0">
              <a:buNone/>
              <a:defRPr sz="2000"/>
            </a:lvl7pPr>
            <a:lvl8pPr marL="3200132" indent="0">
              <a:buNone/>
              <a:defRPr sz="2000"/>
            </a:lvl8pPr>
            <a:lvl9pPr marL="3657294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3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08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CB10-8B41-F84D-BD0E-E86E62405BA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D5B3-CAA0-8A49-BEA0-BDCCD310A1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3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3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2n.universite-paris-saclay.fr/fr/" TargetMode="Externa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6858DD7-37CE-4262-83A5-95AA85BF09AD}"/>
              </a:ext>
            </a:extLst>
          </p:cNvPr>
          <p:cNvSpPr/>
          <p:nvPr/>
        </p:nvSpPr>
        <p:spPr>
          <a:xfrm>
            <a:off x="68523" y="2562714"/>
            <a:ext cx="3312842" cy="37265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D0EA03-1300-4F3F-B1D7-7350115B20C2}"/>
              </a:ext>
            </a:extLst>
          </p:cNvPr>
          <p:cNvSpPr/>
          <p:nvPr/>
        </p:nvSpPr>
        <p:spPr>
          <a:xfrm>
            <a:off x="3649638" y="3360091"/>
            <a:ext cx="2914958" cy="30279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689357" y="1075634"/>
            <a:ext cx="3148121" cy="51648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14800" y="7176"/>
            <a:ext cx="743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Organigramme du </a:t>
            </a:r>
          </a:p>
          <a:p>
            <a:pPr algn="ctr"/>
            <a:r>
              <a:rPr lang="fr-FR" sz="16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Centre de Nanosciences et de Nanotechnologies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08" y="-174120"/>
            <a:ext cx="2299503" cy="11076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164" y="57876"/>
            <a:ext cx="1457674" cy="4616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3734" y="6528219"/>
            <a:ext cx="1241104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46"/>
          </a:p>
        </p:txBody>
      </p:sp>
      <p:sp>
        <p:nvSpPr>
          <p:cNvPr id="12" name="Rectangle 11"/>
          <p:cNvSpPr/>
          <p:nvPr/>
        </p:nvSpPr>
        <p:spPr>
          <a:xfrm>
            <a:off x="3706222" y="614393"/>
            <a:ext cx="2794407" cy="260013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Collège de Direction:</a:t>
            </a:r>
          </a:p>
          <a:p>
            <a:pPr algn="ctr"/>
            <a:endParaRPr lang="fr-FR" sz="1000" b="1" dirty="0">
              <a:solidFill>
                <a:srgbClr val="002060"/>
              </a:solidFill>
              <a:latin typeface="Ubuntu" charset="0"/>
              <a:ea typeface="Ubuntu" charset="0"/>
              <a:cs typeface="Ubuntu" charset="0"/>
            </a:endParaRPr>
          </a:p>
          <a:p>
            <a:pPr algn="ctr"/>
            <a:r>
              <a:rPr lang="fr-FR" sz="10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Directeur</a:t>
            </a:r>
            <a:r>
              <a:rPr lang="fr-FR" sz="1000" b="1" dirty="0"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: Giancarlo FAINI</a:t>
            </a:r>
          </a:p>
          <a:p>
            <a:pPr algn="ctr"/>
            <a:endParaRPr lang="fr-FR" sz="800" b="1" dirty="0">
              <a:latin typeface="Ubuntu" charset="0"/>
              <a:ea typeface="Ubuntu" charset="0"/>
              <a:cs typeface="Ubuntu" charset="0"/>
            </a:endParaRPr>
          </a:p>
          <a:p>
            <a:pPr algn="ctr"/>
            <a:r>
              <a:rPr lang="fr-FR" sz="10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Directeurs Adjoints</a:t>
            </a:r>
          </a:p>
          <a:p>
            <a:pPr algn="ct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Laurent VIVIEN</a:t>
            </a:r>
          </a:p>
          <a:p>
            <a:pPr algn="ct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Jean-Christophe HARMAND</a:t>
            </a:r>
          </a:p>
          <a:p>
            <a:pPr algn="ct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Arnaud BOURNEL </a:t>
            </a:r>
          </a:p>
          <a:p>
            <a:pPr algn="ct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Pierre-Yves JOUBERT </a:t>
            </a:r>
          </a:p>
          <a:p>
            <a:pPr algn="ctr"/>
            <a:endParaRPr lang="fr-FR" sz="800" dirty="0">
              <a:latin typeface="Ubuntu" charset="0"/>
              <a:ea typeface="Ubuntu" charset="0"/>
              <a:cs typeface="Ubuntu" charset="0"/>
            </a:endParaRPr>
          </a:p>
          <a:p>
            <a:pPr algn="ctr"/>
            <a:r>
              <a:rPr lang="fr-FR" sz="10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Secrétaire Générale</a:t>
            </a:r>
          </a:p>
          <a:p>
            <a:pPr algn="ct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Cynthia VALLERAND</a:t>
            </a:r>
          </a:p>
          <a:p>
            <a:pPr algn="ct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ctr"/>
            <a:endParaRPr lang="fr-FR" sz="800" dirty="0">
              <a:latin typeface="Ubuntu" charset="0"/>
              <a:ea typeface="Ubuntu" charset="0"/>
              <a:cs typeface="Ubuntu" charset="0"/>
            </a:endParaRPr>
          </a:p>
          <a:p>
            <a:pPr algn="ct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ctr"/>
            <a:endParaRPr lang="fr-FR" sz="100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4989" y="2634405"/>
            <a:ext cx="1868757" cy="413252"/>
          </a:xfrm>
          <a:prstGeom prst="rect">
            <a:avLst/>
          </a:prstGeom>
          <a:ln w="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Assistante de direction</a:t>
            </a:r>
          </a:p>
          <a:p>
            <a:pPr algn="ct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Sandrine BOUVY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2957" y="3023283"/>
            <a:ext cx="3071527" cy="415139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Service Budget et Finances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Responsable: Marine ANDRE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 adjointe: Annie ROY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6306" y="2552841"/>
            <a:ext cx="306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Services Communs</a:t>
            </a:r>
          </a:p>
          <a:p>
            <a:pPr algn="ctr"/>
            <a:r>
              <a:rPr lang="fr-FR" sz="1000" b="1" dirty="0">
                <a:latin typeface="Ubuntu" charset="0"/>
                <a:ea typeface="Ubuntu" charset="0"/>
                <a:cs typeface="Ubuntu" charset="0"/>
              </a:rPr>
              <a:t>Responsable</a:t>
            </a:r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: Cynthia VALLERAND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706222" y="3675388"/>
            <a:ext cx="2794407" cy="1050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Plateforme d’Innovation en</a:t>
            </a:r>
          </a:p>
          <a:p>
            <a:pPr algn="ctr"/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Micro Et </a:t>
            </a:r>
            <a:r>
              <a:rPr lang="fr-FR" sz="1100" b="1" i="1" dirty="0" err="1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NanoTechnologies</a:t>
            </a:r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 (PIMENT)</a:t>
            </a:r>
          </a:p>
          <a:p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Directeur technique : Benoît BELIER </a:t>
            </a:r>
          </a:p>
          <a:p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Adjoint: Christian ULYSSE</a:t>
            </a:r>
          </a:p>
          <a:p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endParaRPr lang="fr-FR" sz="100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706222" y="5389165"/>
            <a:ext cx="2794407" cy="91233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Service </a:t>
            </a:r>
            <a:r>
              <a:rPr lang="fr-FR" sz="1100" b="1" i="1" dirty="0" err="1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EXPErimentations</a:t>
            </a:r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 RF et Optique (EXPERFO)</a:t>
            </a:r>
          </a:p>
          <a:p>
            <a:r>
              <a:rPr lang="fr-FR" sz="9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Responsable: Guy AUBIN </a:t>
            </a:r>
          </a:p>
          <a:p>
            <a:pPr algn="ctr"/>
            <a:endParaRPr lang="fr-FR" sz="1050" dirty="0">
              <a:solidFill>
                <a:srgbClr val="000000"/>
              </a:solidFill>
              <a:latin typeface="Ubuntu" charset="0"/>
              <a:ea typeface="Ubuntu" charset="0"/>
              <a:cs typeface="Ubuntu" charset="0"/>
            </a:endParaRPr>
          </a:p>
          <a:p>
            <a:pPr algn="ctr"/>
            <a:endParaRPr lang="fr-FR" sz="1050" dirty="0">
              <a:solidFill>
                <a:srgbClr val="000000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709913" y="4758589"/>
            <a:ext cx="2794407" cy="543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Plateforme Instrumentation &amp; sources d’Ions</a:t>
            </a:r>
          </a:p>
          <a:p>
            <a:r>
              <a:rPr lang="fr-FR" sz="9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Responsable: Jacques GIERAK </a:t>
            </a:r>
          </a:p>
          <a:p>
            <a:endParaRPr lang="fr-FR" sz="900" dirty="0">
              <a:solidFill>
                <a:srgbClr val="000000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783242" y="5974445"/>
            <a:ext cx="2640366" cy="2660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Plateforme DESCARTES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747242" y="1228681"/>
            <a:ext cx="2993580" cy="71228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r"/>
            <a:r>
              <a:rPr lang="fr-FR" sz="12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Département Photonique</a:t>
            </a:r>
          </a:p>
          <a:p>
            <a:pPr algn="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Directeur:</a:t>
            </a:r>
            <a:r>
              <a:rPr lang="fr-FR" sz="1000" b="1" dirty="0"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Laurent VIVIEN</a:t>
            </a:r>
          </a:p>
          <a:p>
            <a:pPr algn="r"/>
            <a:r>
              <a:rPr lang="fr-FR" sz="900" dirty="0">
                <a:latin typeface="Ubuntu" charset="0"/>
                <a:ea typeface="Ubuntu" charset="0"/>
                <a:cs typeface="Ubuntu" charset="0"/>
              </a:rPr>
              <a:t>Responsables adjoints: </a:t>
            </a:r>
            <a:r>
              <a:rPr lang="fr-FR" sz="9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Jacqueline BLOCH </a:t>
            </a:r>
          </a:p>
          <a:p>
            <a:pPr algn="r"/>
            <a:r>
              <a:rPr lang="fr-FR" sz="900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&amp; Sylvain BARBAY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744315" y="2067609"/>
            <a:ext cx="2996509" cy="211266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r"/>
            <a:r>
              <a:rPr lang="fr-FR" sz="12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Département Matériaux</a:t>
            </a:r>
          </a:p>
          <a:p>
            <a:pPr algn="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Directeur: Jean-Christophe HARMAND</a:t>
            </a:r>
          </a:p>
          <a:p>
            <a:pPr algn="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      </a:t>
            </a:r>
            <a:r>
              <a:rPr lang="fr-FR" sz="900" dirty="0">
                <a:latin typeface="Ubuntu" charset="0"/>
                <a:ea typeface="Ubuntu" charset="0"/>
                <a:cs typeface="Ubuntu" charset="0"/>
              </a:rPr>
              <a:t>Responsable adjointe: Noëlle LEBEAU-GOGNEAU</a:t>
            </a:r>
          </a:p>
          <a:p>
            <a:pPr algn="r"/>
            <a:endParaRPr lang="fr-FR" sz="9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endParaRPr lang="fr-FR" sz="1000" dirty="0">
              <a:latin typeface="Ubuntu" charset="0"/>
              <a:ea typeface="Ubuntu" charset="0"/>
              <a:cs typeface="Ubuntu" charset="0"/>
            </a:endParaRPr>
          </a:p>
          <a:p>
            <a:r>
              <a:rPr lang="fr-FR" sz="1000" i="1" dirty="0">
                <a:latin typeface="Ubuntu" charset="0"/>
                <a:ea typeface="Ubuntu" charset="0"/>
                <a:cs typeface="Ubuntu" charset="0"/>
              </a:rPr>
              <a:t> </a:t>
            </a:r>
            <a:endParaRPr lang="fr-FR" sz="100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6742369" y="4252254"/>
            <a:ext cx="2993580" cy="58917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r"/>
            <a:r>
              <a:rPr lang="fr-FR" sz="12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Département Nanoélectronique</a:t>
            </a:r>
          </a:p>
          <a:p>
            <a:pPr algn="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Directeur: Arnaud BOURNEL</a:t>
            </a:r>
            <a:endParaRPr lang="fr-FR" sz="900" dirty="0">
              <a:latin typeface="Ubuntu" charset="0"/>
              <a:ea typeface="Ubuntu" charset="0"/>
              <a:cs typeface="Ubuntu" charset="0"/>
            </a:endParaRPr>
          </a:p>
          <a:p>
            <a:pPr algn="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fr-FR" sz="900" dirty="0">
                <a:latin typeface="Ubuntu" charset="0"/>
                <a:ea typeface="Ubuntu" charset="0"/>
                <a:cs typeface="Ubuntu" charset="0"/>
              </a:rPr>
              <a:t>Responsable adjoint: Ulf GENNSER</a:t>
            </a:r>
            <a:endParaRPr lang="fr-FR" sz="80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47993" y="4895147"/>
            <a:ext cx="2998453" cy="126627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r"/>
            <a:r>
              <a:rPr lang="fr-FR" sz="1200" b="1" dirty="0">
                <a:solidFill>
                  <a:srgbClr val="002060"/>
                </a:solidFill>
                <a:latin typeface="Ubuntu" panose="020B0804030602030204" pitchFamily="34" charset="0"/>
                <a:ea typeface="Ubuntu" charset="0"/>
                <a:cs typeface="Ubuntu" charset="0"/>
              </a:rPr>
              <a:t>Département Microsystèmes et </a:t>
            </a:r>
            <a:r>
              <a:rPr lang="fr-FR" sz="1200" b="1" dirty="0" err="1">
                <a:solidFill>
                  <a:srgbClr val="002060"/>
                </a:solidFill>
                <a:latin typeface="Ubuntu" panose="020B0804030602030204" pitchFamily="34" charset="0"/>
                <a:ea typeface="Ubuntu" charset="0"/>
                <a:cs typeface="Ubuntu" charset="0"/>
              </a:rPr>
              <a:t>NanoBiofluidique</a:t>
            </a:r>
            <a:endParaRPr lang="fr-FR" sz="1200" b="1" dirty="0">
              <a:solidFill>
                <a:srgbClr val="002060"/>
              </a:solidFill>
              <a:latin typeface="Ubuntu" panose="020B0804030602030204" pitchFamily="34" charset="0"/>
              <a:ea typeface="Ubuntu" charset="0"/>
              <a:cs typeface="Ubuntu" charset="0"/>
            </a:endParaRPr>
          </a:p>
          <a:p>
            <a:pPr algn="r"/>
            <a:r>
              <a:rPr lang="fr-FR" sz="1000" dirty="0">
                <a:latin typeface="Ubuntu" panose="020B0804030602030204" pitchFamily="34" charset="0"/>
              </a:rPr>
              <a:t>Directeur: Pierre-Yves JOUBERT</a:t>
            </a:r>
            <a:endParaRPr lang="fr-FR" sz="900" dirty="0">
              <a:latin typeface="Ubuntu" panose="020B0804030602030204" pitchFamily="34" charset="0"/>
            </a:endParaRPr>
          </a:p>
          <a:p>
            <a:pPr algn="r"/>
            <a:r>
              <a:rPr lang="fr-FR" sz="900" dirty="0">
                <a:latin typeface="Ubuntu" panose="020B0804030602030204" pitchFamily="34" charset="0"/>
              </a:rPr>
              <a:t>Responsable adjointe: Marion WOYTASIK</a:t>
            </a:r>
            <a:endParaRPr lang="fr-FR" sz="800" dirty="0">
              <a:latin typeface="Ubuntu" panose="020B0804030602030204" pitchFamily="34" charset="0"/>
            </a:endParaRPr>
          </a:p>
          <a:p>
            <a:pPr algn="r"/>
            <a:endParaRPr lang="fr-FR" sz="800" dirty="0">
              <a:latin typeface="Ubuntu" panose="020B0804030602030204" pitchFamily="34" charset="0"/>
            </a:endParaRPr>
          </a:p>
          <a:p>
            <a:pPr algn="r"/>
            <a:endParaRPr lang="fr-FR" sz="800" dirty="0">
              <a:latin typeface="Ubuntu" panose="020B0804030602030204" pitchFamily="34" charset="0"/>
            </a:endParaRPr>
          </a:p>
          <a:p>
            <a:pPr algn="r"/>
            <a:endParaRPr lang="fr-FR" sz="800" dirty="0">
              <a:latin typeface="Ubuntu" panose="020B0804030602030204" pitchFamily="34" charset="0"/>
            </a:endParaRPr>
          </a:p>
          <a:p>
            <a:pPr algn="r"/>
            <a:endParaRPr lang="fr-FR" sz="800" dirty="0">
              <a:latin typeface="Ubuntu" panose="020B080403060203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803867" y="2769431"/>
            <a:ext cx="2874142" cy="589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Plateforme </a:t>
            </a:r>
            <a:r>
              <a:rPr lang="fr-FR" sz="1100" b="1" i="1" dirty="0" err="1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ANAlyses</a:t>
            </a:r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 structurales Matériaux (PANAM)</a:t>
            </a:r>
          </a:p>
          <a:p>
            <a:pPr algn="r"/>
            <a:r>
              <a:rPr lang="fr-FR" sz="1000" dirty="0">
                <a:latin typeface="Ubuntu" charset="0"/>
                <a:ea typeface="Ubuntu" charset="0"/>
                <a:cs typeface="Ubuntu" charset="0"/>
              </a:rPr>
              <a:t>Responsable: Ludovic LARGEAU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803868" y="3438184"/>
            <a:ext cx="2870581" cy="589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100" b="1" i="1" dirty="0" err="1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PlatefOrme</a:t>
            </a:r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 Elaboration Matériaux </a:t>
            </a:r>
          </a:p>
          <a:p>
            <a:pPr algn="ctr"/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(POEM)</a:t>
            </a:r>
          </a:p>
          <a:p>
            <a:pPr lvl="0" algn="r"/>
            <a:r>
              <a:rPr lang="fr-FR" sz="1000" dirty="0">
                <a:solidFill>
                  <a:prstClr val="black"/>
                </a:solidFill>
                <a:latin typeface="Ubuntu" charset="0"/>
                <a:ea typeface="Ubuntu" charset="0"/>
                <a:cs typeface="Ubuntu" charset="0"/>
              </a:rPr>
              <a:t>Responsable: Antonella CAVANNA</a:t>
            </a:r>
            <a:endParaRPr lang="fr-FR" sz="1000" b="1" i="1" dirty="0">
              <a:solidFill>
                <a:srgbClr val="17375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6803867" y="5677846"/>
            <a:ext cx="2874141" cy="4352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100" b="1" i="1" dirty="0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Plateforme Caractérisation </a:t>
            </a:r>
            <a:r>
              <a:rPr lang="fr-FR" sz="1100" b="1" i="1" dirty="0" err="1">
                <a:solidFill>
                  <a:srgbClr val="17375E"/>
                </a:solidFill>
                <a:latin typeface="Ubuntu" charset="0"/>
                <a:ea typeface="Ubuntu" charset="0"/>
                <a:cs typeface="Ubuntu" charset="0"/>
              </a:rPr>
              <a:t>multiphysique</a:t>
            </a:r>
            <a:endParaRPr lang="fr-FR" sz="1100" dirty="0">
              <a:solidFill>
                <a:srgbClr val="17375E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744315" y="706296"/>
            <a:ext cx="2962654" cy="3429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Recherche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84239" y="3507250"/>
            <a:ext cx="3080245" cy="452298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Service Ressources Humaines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Responsable: Sylvie LAMOUR 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 adjointe: Mélissa LEGENDRE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10732" y="6453348"/>
            <a:ext cx="43793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10 boulevard Thomas </a:t>
            </a:r>
            <a:r>
              <a:rPr lang="fr-FR" sz="1000" dirty="0" err="1"/>
              <a:t>Gobert</a:t>
            </a:r>
            <a:r>
              <a:rPr lang="fr-FR" sz="1000" dirty="0"/>
              <a:t> 91120 Palaiseau</a:t>
            </a:r>
          </a:p>
          <a:p>
            <a:pPr algn="ctr"/>
            <a:r>
              <a:rPr lang="fr-FR" sz="1000" dirty="0">
                <a:hlinkClick r:id="rId5"/>
              </a:rPr>
              <a:t>https://www.c2n.universite-paris-saclay.fr/fr/</a:t>
            </a:r>
            <a:r>
              <a:rPr lang="fr-FR" sz="1000" dirty="0"/>
              <a:t>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593160" y="6585259"/>
            <a:ext cx="1386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latin typeface="Ubuntu" charset="0"/>
                <a:ea typeface="Ubuntu" charset="0"/>
                <a:cs typeface="Ubuntu" charset="0"/>
              </a:rPr>
              <a:t>Le 1</a:t>
            </a:r>
            <a:r>
              <a:rPr lang="fr-FR" sz="800" b="1" baseline="30000" dirty="0">
                <a:latin typeface="Ubuntu" charset="0"/>
                <a:ea typeface="Ubuntu" charset="0"/>
                <a:cs typeface="Ubuntu" charset="0"/>
              </a:rPr>
              <a:t>er</a:t>
            </a:r>
            <a:r>
              <a:rPr lang="fr-FR" sz="800" b="1" dirty="0">
                <a:latin typeface="Ubuntu" charset="0"/>
                <a:ea typeface="Ubuntu" charset="0"/>
                <a:cs typeface="Ubuntu" charset="0"/>
              </a:rPr>
              <a:t> décembre 2021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E26DD5-5CB0-4DCE-BE0F-98AFEE98BEB5}"/>
              </a:ext>
            </a:extLst>
          </p:cNvPr>
          <p:cNvSpPr/>
          <p:nvPr/>
        </p:nvSpPr>
        <p:spPr>
          <a:xfrm>
            <a:off x="196652" y="4046590"/>
            <a:ext cx="3080245" cy="36180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Service Logistique et Infrastructures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Responsable: Alain CLEMENT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6181E9-F49B-4ED7-85E3-E02E57C5BF60}"/>
              </a:ext>
            </a:extLst>
          </p:cNvPr>
          <p:cNvSpPr/>
          <p:nvPr/>
        </p:nvSpPr>
        <p:spPr>
          <a:xfrm>
            <a:off x="196652" y="4495235"/>
            <a:ext cx="3080245" cy="36180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Service Informatique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Responsable: Christophe CHASSAT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A341D0-119A-42A6-ADAA-08040457C9CD}"/>
              </a:ext>
            </a:extLst>
          </p:cNvPr>
          <p:cNvSpPr/>
          <p:nvPr/>
        </p:nvSpPr>
        <p:spPr>
          <a:xfrm>
            <a:off x="192957" y="4946269"/>
            <a:ext cx="3080245" cy="36180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Service Mécanique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Responsable: Olivier BENAUD</a:t>
            </a:r>
            <a:endParaRPr lang="fr-FR" sz="800" b="1" dirty="0">
              <a:latin typeface="Ubuntu" panose="020B0804030602030204"/>
              <a:ea typeface="Ubuntu" charset="0"/>
              <a:cs typeface="Ubuntu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B4BB51-170E-4057-8B20-AA6942E4A9EE}"/>
              </a:ext>
            </a:extLst>
          </p:cNvPr>
          <p:cNvSpPr/>
          <p:nvPr/>
        </p:nvSpPr>
        <p:spPr>
          <a:xfrm>
            <a:off x="191966" y="5848337"/>
            <a:ext cx="3080245" cy="36180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Service Hygiène, Sécurité et Environnement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Responsable: Emilie BARRANGER</a:t>
            </a:r>
            <a:endParaRPr lang="fr-FR" sz="800" b="1" dirty="0">
              <a:latin typeface="Ubuntu" panose="020B0804030602030204"/>
              <a:ea typeface="Ubuntu" charset="0"/>
              <a:cs typeface="Ubuntu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17F768-AF1C-46A8-83A1-2DA1B98FF1B8}"/>
              </a:ext>
            </a:extLst>
          </p:cNvPr>
          <p:cNvSpPr/>
          <p:nvPr/>
        </p:nvSpPr>
        <p:spPr>
          <a:xfrm>
            <a:off x="183734" y="5391069"/>
            <a:ext cx="3080245" cy="36180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Service Communication</a:t>
            </a:r>
          </a:p>
          <a:p>
            <a:r>
              <a:rPr lang="fr-FR" sz="800" dirty="0">
                <a:latin typeface="Ubuntu" panose="020B0804030602030204"/>
                <a:cs typeface="Bookman Old Style"/>
              </a:rPr>
              <a:t>Responsable: </a:t>
            </a:r>
            <a:r>
              <a:rPr lang="fr-FR" sz="800" dirty="0">
                <a:solidFill>
                  <a:schemeClr val="tx1"/>
                </a:solidFill>
                <a:latin typeface="Ubuntu" panose="020B0804030602030204"/>
                <a:cs typeface="Bookman Old Style"/>
              </a:rPr>
              <a:t>Céline LASHERMES</a:t>
            </a:r>
            <a:endParaRPr lang="fr-FR" sz="800" b="1" dirty="0">
              <a:solidFill>
                <a:schemeClr val="tx1"/>
              </a:solidFill>
              <a:latin typeface="Ubuntu" panose="020B0804030602030204"/>
              <a:ea typeface="Ubuntu" charset="0"/>
              <a:cs typeface="Ubuntu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B75C01-F745-4607-BEB7-CE3C835B680F}"/>
              </a:ext>
            </a:extLst>
          </p:cNvPr>
          <p:cNvSpPr txBox="1"/>
          <p:nvPr/>
        </p:nvSpPr>
        <p:spPr>
          <a:xfrm>
            <a:off x="6956423" y="6494847"/>
            <a:ext cx="17822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i="1" dirty="0"/>
              <a:t> La Centrale du C2N « PPP »</a:t>
            </a:r>
            <a:r>
              <a:rPr lang="fr-FR" sz="1100" i="1" dirty="0"/>
              <a:t> 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91784D5-7744-4C83-BA1D-D0875B8C787C}"/>
              </a:ext>
            </a:extLst>
          </p:cNvPr>
          <p:cNvSpPr txBox="1"/>
          <p:nvPr/>
        </p:nvSpPr>
        <p:spPr>
          <a:xfrm>
            <a:off x="3752153" y="3379119"/>
            <a:ext cx="2702543" cy="21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Technologie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81" y="1120650"/>
            <a:ext cx="3305614" cy="136309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28655" y="1808183"/>
            <a:ext cx="3190402" cy="5901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66318" tIns="33159" rIns="66318" bIns="33159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fr-FR" sz="10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Cellule Partenariat &amp; Valorisation</a:t>
            </a:r>
          </a:p>
          <a:p>
            <a:pPr algn="r"/>
            <a:r>
              <a:rPr lang="fr-FR" sz="800" dirty="0">
                <a:latin typeface="Ubuntu" charset="0"/>
                <a:ea typeface="Ubuntu" charset="0"/>
                <a:cs typeface="Ubuntu" charset="0"/>
              </a:rPr>
              <a:t>Responsable: Cynthia VALLERAND</a:t>
            </a:r>
          </a:p>
          <a:p>
            <a:pPr algn="r"/>
            <a:r>
              <a:rPr lang="fr-FR" sz="800" dirty="0">
                <a:latin typeface="Ubuntu" charset="0"/>
                <a:ea typeface="Ubuntu" charset="0"/>
                <a:cs typeface="Ubuntu" charset="0"/>
              </a:rPr>
              <a:t>Chargé de mission: Luc LE GRATIET</a:t>
            </a:r>
          </a:p>
          <a:p>
            <a:pPr algn="r"/>
            <a:r>
              <a:rPr lang="fr-FR" sz="800" dirty="0">
                <a:latin typeface="Ubuntu" charset="0"/>
                <a:ea typeface="Ubuntu" charset="0"/>
                <a:cs typeface="Ubuntu" charset="0"/>
              </a:rPr>
              <a:t>Sandrine BOUVY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28655" y="1248019"/>
            <a:ext cx="3190402" cy="4978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66318" tIns="33159" rIns="66318" bIns="33159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fr-FR" sz="10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Mission Coordination Scientifique </a:t>
            </a:r>
          </a:p>
          <a:p>
            <a:pPr algn="r"/>
            <a:r>
              <a:rPr lang="fr-FR" sz="1000" b="1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de la Centrale de Technologie</a:t>
            </a:r>
          </a:p>
          <a:p>
            <a:pPr algn="r"/>
            <a:r>
              <a:rPr lang="fr-FR" sz="800" dirty="0">
                <a:latin typeface="Ubuntu" charset="0"/>
                <a:ea typeface="Ubuntu" charset="0"/>
                <a:cs typeface="Ubuntu" charset="0"/>
              </a:rPr>
              <a:t>Chargée de mission: Sophie BOUCHOULE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4F37F92-75C1-416A-968A-4AA73D630468}"/>
              </a:ext>
            </a:extLst>
          </p:cNvPr>
          <p:cNvSpPr txBox="1"/>
          <p:nvPr/>
        </p:nvSpPr>
        <p:spPr>
          <a:xfrm>
            <a:off x="191966" y="704592"/>
            <a:ext cx="2962654" cy="3429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5793" tIns="47896" rIns="95793" bIns="47896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Ubuntu" panose="020B0804030602030204"/>
                <a:cs typeface="Bookman Old Style"/>
              </a:rPr>
              <a:t>Support Soutien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9491FB-16AB-48F1-825D-D6AA768A9E98}"/>
              </a:ext>
            </a:extLst>
          </p:cNvPr>
          <p:cNvSpPr txBox="1"/>
          <p:nvPr/>
        </p:nvSpPr>
        <p:spPr>
          <a:xfrm>
            <a:off x="6803867" y="6521236"/>
            <a:ext cx="208431" cy="222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389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2546</TotalTime>
  <Words>288</Words>
  <Application>Microsoft Office PowerPoint</Application>
  <PresentationFormat>Format A4 (210 x 297 mm)</PresentationFormat>
  <Paragraphs>91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Ubuntu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Celine Lashermes</cp:lastModifiedBy>
  <cp:revision>149</cp:revision>
  <cp:lastPrinted>2021-11-16T10:02:28Z</cp:lastPrinted>
  <dcterms:created xsi:type="dcterms:W3CDTF">2020-03-10T09:21:39Z</dcterms:created>
  <dcterms:modified xsi:type="dcterms:W3CDTF">2021-12-16T15:26:55Z</dcterms:modified>
</cp:coreProperties>
</file>